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6"/>
  </p:notesMasterIdLst>
  <p:sldIdLst>
    <p:sldId id="256" r:id="rId2"/>
    <p:sldId id="259" r:id="rId3"/>
    <p:sldId id="261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60" y="3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DBA6F2-C885-4320-B497-97F202C1520C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04A20B-D539-46B7-8EF6-A39B34D03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33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04A20B-D539-46B7-8EF6-A39B34D03C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769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0DFFC-5022-410E-8EE1-18C4D019160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47740-C78C-4EC1-BD64-DE33EF2ABDB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222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0DFFC-5022-410E-8EE1-18C4D019160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47740-C78C-4EC1-BD64-DE33EF2AB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835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0DFFC-5022-410E-8EE1-18C4D019160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47740-C78C-4EC1-BD64-DE33EF2AB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818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0DFFC-5022-410E-8EE1-18C4D019160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47740-C78C-4EC1-BD64-DE33EF2AB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208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0DFFC-5022-410E-8EE1-18C4D019160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47740-C78C-4EC1-BD64-DE33EF2ABDB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8727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0DFFC-5022-410E-8EE1-18C4D019160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47740-C78C-4EC1-BD64-DE33EF2AB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240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0DFFC-5022-410E-8EE1-18C4D019160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47740-C78C-4EC1-BD64-DE33EF2AB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115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0DFFC-5022-410E-8EE1-18C4D019160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47740-C78C-4EC1-BD64-DE33EF2AB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95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0DFFC-5022-410E-8EE1-18C4D019160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47740-C78C-4EC1-BD64-DE33EF2AB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224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780DFFC-5022-410E-8EE1-18C4D019160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A847740-C78C-4EC1-BD64-DE33EF2AB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9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0DFFC-5022-410E-8EE1-18C4D019160F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47740-C78C-4EC1-BD64-DE33EF2AB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509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780DFFC-5022-410E-8EE1-18C4D019160F}" type="datetimeFigureOut">
              <a:rPr lang="en-US" smtClean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A847740-C78C-4EC1-BD64-DE33EF2ABD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1166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819C1-4234-FF5C-6E4D-4495EA49A1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r>
              <a:rPr lang="en-US" sz="8000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D731A1-95B2-0546-882D-0B3FAAC36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4777380"/>
            <a:ext cx="10260990" cy="120976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Treasure Valley Groundwater Flow Model Training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Stephen Hundt, 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March 14</a:t>
            </a:r>
            <a:r>
              <a:rPr lang="en-US" baseline="30000" dirty="0">
                <a:solidFill>
                  <a:schemeClr val="accent1">
                    <a:lumMod val="50000"/>
                  </a:schemeClr>
                </a:solidFill>
              </a:rPr>
              <a:t>th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, 2023</a:t>
            </a:r>
          </a:p>
        </p:txBody>
      </p:sp>
      <p:pic>
        <p:nvPicPr>
          <p:cNvPr id="5" name="Picture 4" descr="Logo&#10;&#10;Description automatically generated with low confidence">
            <a:extLst>
              <a:ext uri="{FF2B5EF4-FFF2-40B4-BE49-F238E27FC236}">
                <a16:creationId xmlns:a16="http://schemas.microsoft.com/office/drawing/2014/main" id="{03856298-9BA2-329C-1656-12058B5C9D0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8" t="36990" r="15591" b="38064"/>
          <a:stretch/>
        </p:blipFill>
        <p:spPr>
          <a:xfrm>
            <a:off x="3415152" y="5208501"/>
            <a:ext cx="781465" cy="28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29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8A4ED-FF3C-4E35-F0A6-2512EF84F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Basics and Logistics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67C3E-BDBF-6431-19E2-EE3DCAEE7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287520" cy="4023360"/>
          </a:xfrm>
        </p:spPr>
        <p:txBody>
          <a:bodyPr>
            <a:normAutofit fontScale="92500" lnSpcReduction="10000"/>
          </a:bodyPr>
          <a:lstStyle/>
          <a:p>
            <a:pPr indent="-182880">
              <a:buFont typeface="Arial" panose="020B0604020202020204" pitchFamily="34" charset="0"/>
              <a:buChar char="•"/>
            </a:pPr>
            <a:r>
              <a:rPr lang="en-US" dirty="0"/>
              <a:t>Bathrooms: take hallways beyond front desk. Across from the stairs and elevator.</a:t>
            </a:r>
          </a:p>
          <a:p>
            <a:pPr indent="-182880">
              <a:buFont typeface="Arial" panose="020B0604020202020204" pitchFamily="34" charset="0"/>
              <a:buChar char="•"/>
            </a:pPr>
            <a:r>
              <a:rPr lang="en-US" dirty="0"/>
              <a:t>Emergency exits are through the doors you entered – go across to the tennis courts in case of evac</a:t>
            </a:r>
          </a:p>
          <a:p>
            <a:pPr indent="-182880">
              <a:buFont typeface="Arial" panose="020B0604020202020204" pitchFamily="34" charset="0"/>
              <a:buChar char="•"/>
            </a:pPr>
            <a:r>
              <a:rPr lang="en-US" dirty="0"/>
              <a:t>Snacks &amp; coffee – help yourselves</a:t>
            </a:r>
          </a:p>
          <a:p>
            <a:pPr indent="-182880">
              <a:buFont typeface="Arial" panose="020B0604020202020204" pitchFamily="34" charset="0"/>
              <a:buChar char="•"/>
            </a:pPr>
            <a:r>
              <a:rPr lang="en-US" dirty="0"/>
              <a:t>Lunch – on your own; 1 ½ hours</a:t>
            </a:r>
          </a:p>
          <a:p>
            <a:pPr indent="-182880">
              <a:buFont typeface="Arial" panose="020B0604020202020204" pitchFamily="34" charset="0"/>
              <a:buChar char="•"/>
            </a:pPr>
            <a:r>
              <a:rPr lang="en-US" dirty="0"/>
              <a:t>Schedule: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With breaks as needed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Try to end early if we can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I’ve never talked for so long – I don’t know if I can…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Logo&#10;&#10;Description automatically generated with low confidence">
            <a:extLst>
              <a:ext uri="{FF2B5EF4-FFF2-40B4-BE49-F238E27FC236}">
                <a16:creationId xmlns:a16="http://schemas.microsoft.com/office/drawing/2014/main" id="{F5439950-F095-0BFF-A675-2B04E1E512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8" t="36990" r="15591" b="38064"/>
          <a:stretch/>
        </p:blipFill>
        <p:spPr>
          <a:xfrm>
            <a:off x="68123" y="5858934"/>
            <a:ext cx="1259446" cy="4527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D1DC3C-C956-6B93-508C-8332CC7AB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560" y="2238164"/>
            <a:ext cx="6324600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312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8A4ED-FF3C-4E35-F0A6-2512EF84F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Introductions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67C3E-BDBF-6431-19E2-EE3DCAEE7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182880">
              <a:buFont typeface="Arial" panose="020B0604020202020204" pitchFamily="34" charset="0"/>
              <a:buChar char="•"/>
            </a:pPr>
            <a:r>
              <a:rPr lang="en-US" dirty="0"/>
              <a:t>Name</a:t>
            </a:r>
          </a:p>
          <a:p>
            <a:pPr indent="-182880">
              <a:buFont typeface="Arial" panose="020B0604020202020204" pitchFamily="34" charset="0"/>
              <a:buChar char="•"/>
            </a:pPr>
            <a:r>
              <a:rPr lang="en-US" dirty="0"/>
              <a:t>Organization</a:t>
            </a:r>
          </a:p>
          <a:p>
            <a:pPr indent="-182880">
              <a:buFont typeface="Arial" panose="020B0604020202020204" pitchFamily="34" charset="0"/>
              <a:buChar char="•"/>
            </a:pPr>
            <a:r>
              <a:rPr lang="en-US" dirty="0"/>
              <a:t>Experience with MODFLOW</a:t>
            </a:r>
          </a:p>
          <a:p>
            <a:pPr indent="-182880">
              <a:buFont typeface="Arial" panose="020B0604020202020204" pitchFamily="34" charset="0"/>
              <a:buChar char="•"/>
            </a:pPr>
            <a:r>
              <a:rPr lang="en-US" dirty="0"/>
              <a:t>How might you use the Treasure Valley Groundwater Flow Model?</a:t>
            </a:r>
          </a:p>
          <a:p>
            <a:pPr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 descr="Logo&#10;&#10;Description automatically generated with low confidence">
            <a:extLst>
              <a:ext uri="{FF2B5EF4-FFF2-40B4-BE49-F238E27FC236}">
                <a16:creationId xmlns:a16="http://schemas.microsoft.com/office/drawing/2014/main" id="{F5439950-F095-0BFF-A675-2B04E1E512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8" t="36990" r="15591" b="38064"/>
          <a:stretch/>
        </p:blipFill>
        <p:spPr>
          <a:xfrm>
            <a:off x="68123" y="5858934"/>
            <a:ext cx="1259446" cy="45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803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35230A27-1553-42F8-99D7-829868E13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772232D-B4D6-429F-B3D1-2D9891B85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bg2"/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D96C33-1CD5-2743-73E8-B9E7FB72D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266" y="963998"/>
            <a:ext cx="3969153" cy="1093402"/>
          </a:xfrm>
        </p:spPr>
        <p:txBody>
          <a:bodyPr anchor="ctr">
            <a:normAutofit fontScale="90000"/>
          </a:bodyPr>
          <a:lstStyle/>
          <a:p>
            <a:r>
              <a:rPr lang="en-US" sz="4400" b="1" dirty="0"/>
              <a:t>Scope and Caveats</a:t>
            </a:r>
          </a:p>
        </p:txBody>
      </p:sp>
      <p:cxnSp>
        <p:nvCxnSpPr>
          <p:cNvPr id="7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0251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F4CF0E-4F82-AF6D-C440-649206BCCCC5}"/>
              </a:ext>
            </a:extLst>
          </p:cNvPr>
          <p:cNvSpPr txBox="1">
            <a:spLocks/>
          </p:cNvSpPr>
          <p:nvPr/>
        </p:nvSpPr>
        <p:spPr>
          <a:xfrm>
            <a:off x="922022" y="1919150"/>
            <a:ext cx="3297700" cy="4127690"/>
          </a:xfrm>
          <a:prstGeom prst="rect">
            <a:avLst/>
          </a:prstGeom>
        </p:spPr>
        <p:txBody>
          <a:bodyPr vert="horz" lIns="0" tIns="45720" rIns="0" bIns="45720" rtlCol="0" anchor="t" anchorCtr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182880">
              <a:buFont typeface="Calibri" panose="020F0502020204030204" pitchFamily="34" charset="0"/>
              <a:buChar char="•"/>
            </a:pPr>
            <a:r>
              <a:rPr lang="en-US" sz="1800" dirty="0"/>
              <a:t>Training was designed for groundwater modelers</a:t>
            </a:r>
          </a:p>
          <a:p>
            <a:pPr indent="-182880">
              <a:buFont typeface="Calibri" panose="020F0502020204030204" pitchFamily="34" charset="0"/>
              <a:buChar char="•"/>
            </a:pPr>
            <a:r>
              <a:rPr lang="en-US" sz="1800" dirty="0"/>
              <a:t>Limited description of model design and MODFLOW file input and output structure</a:t>
            </a:r>
          </a:p>
          <a:p>
            <a:pPr indent="-182880">
              <a:buFont typeface="Calibri" panose="020F0502020204030204" pitchFamily="34" charset="0"/>
              <a:buChar char="•"/>
            </a:pPr>
            <a:r>
              <a:rPr lang="en-US" sz="1800" dirty="0"/>
              <a:t>Focus on components of model contents of model files</a:t>
            </a:r>
          </a:p>
          <a:p>
            <a:pPr indent="-182880">
              <a:buFont typeface="Calibri" panose="020F0502020204030204" pitchFamily="34" charset="0"/>
              <a:buChar char="•"/>
            </a:pPr>
            <a:r>
              <a:rPr lang="en-US" sz="1800" dirty="0"/>
              <a:t>We’re using basic tools</a:t>
            </a:r>
          </a:p>
          <a:p>
            <a:pPr lvl="1">
              <a:buFont typeface="Calibri" panose="020F0502020204030204" pitchFamily="34" charset="0"/>
              <a:buChar char="•"/>
            </a:pPr>
            <a:r>
              <a:rPr lang="en-US" sz="1200" dirty="0"/>
              <a:t>No GUI</a:t>
            </a:r>
          </a:p>
          <a:p>
            <a:pPr lvl="1">
              <a:buFont typeface="Calibri" panose="020F0502020204030204" pitchFamily="34" charset="0"/>
              <a:buChar char="•"/>
            </a:pPr>
            <a:r>
              <a:rPr lang="en-US" sz="1200" dirty="0"/>
              <a:t>No python / scripting</a:t>
            </a:r>
          </a:p>
          <a:p>
            <a:pPr lvl="1">
              <a:buFont typeface="Calibri" panose="020F0502020204030204" pitchFamily="34" charset="0"/>
              <a:buChar char="•"/>
            </a:pPr>
            <a:r>
              <a:rPr lang="en-US" sz="1200" dirty="0"/>
              <a:t>Text editors, command prompt, excel</a:t>
            </a:r>
          </a:p>
          <a:p>
            <a:pPr indent="-182880">
              <a:buFont typeface="Calibri" panose="020F0502020204030204" pitchFamily="34" charset="0"/>
              <a:buChar char="•"/>
            </a:pPr>
            <a:endParaRPr lang="en-US" sz="1800" dirty="0"/>
          </a:p>
        </p:txBody>
      </p:sp>
      <p:pic>
        <p:nvPicPr>
          <p:cNvPr id="11" name="Picture 10" descr="Logo&#10;&#10;Description automatically generated with low confidence">
            <a:extLst>
              <a:ext uri="{FF2B5EF4-FFF2-40B4-BE49-F238E27FC236}">
                <a16:creationId xmlns:a16="http://schemas.microsoft.com/office/drawing/2014/main" id="{CF3DB277-7C9C-A426-2EF1-9FAE7F3DC9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8" t="36990" r="15591" b="38064"/>
          <a:stretch/>
        </p:blipFill>
        <p:spPr>
          <a:xfrm>
            <a:off x="311963" y="6065028"/>
            <a:ext cx="1259446" cy="4527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703D370-856B-6988-B8DE-A2269BEC7D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820" t="4666" r="40278" b="88037"/>
          <a:stretch/>
        </p:blipFill>
        <p:spPr>
          <a:xfrm>
            <a:off x="5362959" y="937260"/>
            <a:ext cx="1882606" cy="22402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83C057-1399-21C9-FF01-507B178173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950" t="4138" r="38912" b="87694"/>
          <a:stretch/>
        </p:blipFill>
        <p:spPr>
          <a:xfrm>
            <a:off x="8697190" y="799009"/>
            <a:ext cx="2026962" cy="224027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8A040B9-0E3C-5F9F-240D-184A8290D5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067" t="4152" r="36821" b="87682"/>
          <a:stretch/>
        </p:blipFill>
        <p:spPr>
          <a:xfrm>
            <a:off x="5362959" y="3680463"/>
            <a:ext cx="2396239" cy="20329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3E6D60F-C7C2-F83F-F8E2-61B471DE03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05709" y="3359328"/>
            <a:ext cx="1966913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89715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45</TotalTime>
  <Words>158</Words>
  <Application>Microsoft Office PowerPoint</Application>
  <PresentationFormat>Widescreen</PresentationFormat>
  <Paragraphs>27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Retrospect</vt:lpstr>
      <vt:lpstr>Introduction</vt:lpstr>
      <vt:lpstr>Basics and Logistics</vt:lpstr>
      <vt:lpstr>Introductions</vt:lpstr>
      <vt:lpstr>Scope and Caveats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Hundt, Stephen A</dc:creator>
  <cp:lastModifiedBy>Hundt, Stephen A</cp:lastModifiedBy>
  <cp:revision>7</cp:revision>
  <dcterms:created xsi:type="dcterms:W3CDTF">2023-02-27T18:59:57Z</dcterms:created>
  <dcterms:modified xsi:type="dcterms:W3CDTF">2023-03-13T20:27:13Z</dcterms:modified>
</cp:coreProperties>
</file>

<file path=docProps/thumbnail.jpeg>
</file>